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4CF6-435F-4CB2-842D-CE20D773EFB7}" type="datetimeFigureOut">
              <a:rPr lang="zh-TW" altLang="en-US" smtClean="0"/>
              <a:t>2022/8/18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03011-AFA3-4175-9DF4-B751AE5E7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3763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7D4CF6-435F-4CB2-842D-CE20D773EFB7}" type="datetimeFigureOut">
              <a:rPr lang="zh-TW" altLang="en-US" smtClean="0"/>
              <a:t>2022/8/18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03011-AFA3-4175-9DF4-B751AE5E7C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5444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smtClean="0">
                <a:solidFill>
                  <a:srgbClr val="FF3300"/>
                </a:solidFill>
              </a:rPr>
              <a:t>夏季制服</a:t>
            </a:r>
            <a:r>
              <a:rPr lang="en-US" altLang="zh-TW" sz="4800" b="1" smtClean="0">
                <a:solidFill>
                  <a:srgbClr val="FF3300"/>
                </a:solidFill>
              </a:rPr>
              <a:t>(</a:t>
            </a:r>
            <a:r>
              <a:rPr lang="zh-TW" altLang="en-US" sz="4800" b="1" smtClean="0">
                <a:solidFill>
                  <a:srgbClr val="FF3300"/>
                </a:solidFill>
              </a:rPr>
              <a:t>女生可穿長褲</a:t>
            </a:r>
            <a:r>
              <a:rPr lang="en-US" altLang="zh-TW" sz="4800" b="1" smtClean="0">
                <a:solidFill>
                  <a:srgbClr val="FF3300"/>
                </a:solidFill>
              </a:rPr>
              <a:t>)</a:t>
            </a:r>
            <a:endParaRPr lang="zh-TW" altLang="en-US" sz="4800" b="1" dirty="0" smtClean="0">
              <a:solidFill>
                <a:srgbClr val="FF3300"/>
              </a:solidFill>
            </a:endParaRPr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583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b="1" smtClean="0">
                <a:solidFill>
                  <a:srgbClr val="FF3300"/>
                </a:solidFill>
              </a:rPr>
              <a:t>夏季運動服</a:t>
            </a:r>
            <a:r>
              <a:rPr lang="en-US" altLang="zh-TW" sz="4800" b="1" smtClean="0">
                <a:solidFill>
                  <a:srgbClr val="FF3300"/>
                </a:solidFill>
              </a:rPr>
              <a:t>(</a:t>
            </a:r>
            <a:r>
              <a:rPr lang="zh-TW" altLang="en-US" sz="4800" b="1" smtClean="0">
                <a:solidFill>
                  <a:srgbClr val="FF3300"/>
                </a:solidFill>
              </a:rPr>
              <a:t>長短褲皆可</a:t>
            </a:r>
            <a:r>
              <a:rPr lang="en-US" altLang="zh-TW" sz="4800" b="1" smtClean="0">
                <a:solidFill>
                  <a:srgbClr val="FF3300"/>
                </a:solidFill>
              </a:rPr>
              <a:t>)</a:t>
            </a:r>
            <a:endParaRPr lang="zh-TW" altLang="en-US" sz="4800" b="1" dirty="0" smtClean="0">
              <a:solidFill>
                <a:srgbClr val="FF3300"/>
              </a:solidFill>
            </a:endParaRPr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6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77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smtClean="0"/>
              <a:t>皮鞋樣式</a:t>
            </a:r>
            <a:r>
              <a:rPr lang="en-US" altLang="zh-TW" sz="4800" b="1" smtClean="0"/>
              <a:t>-</a:t>
            </a:r>
            <a:r>
              <a:rPr lang="zh-TW" altLang="en-US" sz="4800" b="1" smtClean="0">
                <a:solidFill>
                  <a:srgbClr val="FF0000"/>
                </a:solidFill>
              </a:rPr>
              <a:t>黑面黑底</a:t>
            </a:r>
            <a:endParaRPr lang="zh-TW" altLang="en-US" sz="4800" b="1" dirty="0" smtClean="0">
              <a:solidFill>
                <a:srgbClr val="FF0000"/>
              </a:solidFill>
            </a:endParaRPr>
          </a:p>
        </p:txBody>
      </p:sp>
      <p:pic>
        <p:nvPicPr>
          <p:cNvPr id="3" name="圖片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388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如螢幕大小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夏季制服(女生可穿長褲)</vt:lpstr>
      <vt:lpstr>夏季運動服(長短褲皆可)</vt:lpstr>
      <vt:lpstr>PowerPoint 簡報</vt:lpstr>
      <vt:lpstr>PowerPoint 簡報</vt:lpstr>
      <vt:lpstr>皮鞋樣式-黑面黑底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夏季制服(女生可穿長褲)</dc:title>
  <dc:creator>Windows 使用者</dc:creator>
  <cp:lastModifiedBy>Windows 使用者</cp:lastModifiedBy>
  <cp:revision>1</cp:revision>
  <dcterms:created xsi:type="dcterms:W3CDTF">2022-08-18T02:44:54Z</dcterms:created>
  <dcterms:modified xsi:type="dcterms:W3CDTF">2022-08-18T02:44:54Z</dcterms:modified>
</cp:coreProperties>
</file>